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317" r:id="rId3"/>
    <p:sldId id="319" r:id="rId4"/>
    <p:sldId id="318" r:id="rId5"/>
    <p:sldId id="320" r:id="rId6"/>
    <p:sldId id="321" r:id="rId7"/>
    <p:sldId id="322" r:id="rId8"/>
    <p:sldId id="323" r:id="rId9"/>
    <p:sldId id="325" r:id="rId10"/>
    <p:sldId id="324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16" r:id="rId24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26"/>
      <p:bold r:id="rId27"/>
      <p:italic r:id="rId28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Fira Mono" panose="020B0509050000020004" pitchFamily="49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5" roundtripDataSignature="AMtx7miRVQtDm/wLfbpqt+YvVZQZAZsZ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8" y="9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75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7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c70053998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1c70053998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c70053998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1c70053998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3140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1c70053998e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4" name="Google Shape;624;g1c70053998e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g1c70053998e_0_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g1c70053998e_0_76"/>
          <p:cNvSpPr txBox="1"/>
          <p:nvPr/>
        </p:nvSpPr>
        <p:spPr>
          <a:xfrm>
            <a:off x="2355141" y="2821313"/>
            <a:ext cx="4659118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Day90-95: React/Laravel – Passport Authentication</a:t>
            </a:r>
            <a:endParaRPr sz="1500" b="0" i="0" u="none" strike="noStrike" cap="none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56" name="Google Shape;56;g1c70053998e_0_76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react app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npx</a:t>
            </a:r>
            <a:r>
              <a:rPr lang="en-US" dirty="0"/>
              <a:t> create-react-app </a:t>
            </a:r>
            <a:r>
              <a:rPr lang="en-US" dirty="0" err="1"/>
              <a:t>reactauth</a:t>
            </a:r>
            <a:endParaRPr lang="en-US" dirty="0"/>
          </a:p>
          <a:p>
            <a:r>
              <a:rPr lang="en-PH" b="0" i="0" dirty="0" err="1">
                <a:effectLst/>
                <a:latin typeface="Fira Mono" panose="020B0604020202020204" pitchFamily="49" charset="0"/>
              </a:rPr>
              <a:t>npm</a:t>
            </a:r>
            <a:r>
              <a:rPr lang="en-PH" b="0" i="0" dirty="0">
                <a:effectLst/>
                <a:latin typeface="Fira Mono" panose="020B0604020202020204" pitchFamily="49" charset="0"/>
              </a:rPr>
              <a:t> </a:t>
            </a:r>
            <a:r>
              <a:rPr lang="en-PH" b="0" i="0" dirty="0" err="1">
                <a:effectLst/>
                <a:latin typeface="Fira Mono" panose="020B0604020202020204" pitchFamily="49" charset="0"/>
              </a:rPr>
              <a:t>i</a:t>
            </a:r>
            <a:r>
              <a:rPr lang="en-PH" b="0" i="0" dirty="0">
                <a:effectLst/>
                <a:latin typeface="Fira Mono" panose="020B0604020202020204" pitchFamily="49" charset="0"/>
              </a:rPr>
              <a:t> react-router-</a:t>
            </a:r>
            <a:r>
              <a:rPr lang="en-PH" b="0" i="0">
                <a:effectLst/>
                <a:latin typeface="Fira Mono" panose="020B0604020202020204" pitchFamily="49" charset="0"/>
              </a:rPr>
              <a:t>dom</a:t>
            </a:r>
            <a:endParaRPr lang="en-PH" b="0" i="0" dirty="0">
              <a:effectLst/>
              <a:latin typeface="Fira Mono" panose="020B0604020202020204" pitchFamily="49" charset="0"/>
            </a:endParaRPr>
          </a:p>
          <a:p>
            <a:r>
              <a:rPr lang="en-US" dirty="0" err="1"/>
              <a:t>npm</a:t>
            </a:r>
            <a:r>
              <a:rPr lang="en-US" dirty="0"/>
              <a:t> install </a:t>
            </a:r>
            <a:r>
              <a:rPr lang="en-US" dirty="0" err="1"/>
              <a:t>axios</a:t>
            </a:r>
            <a:endParaRPr lang="en-US" dirty="0"/>
          </a:p>
          <a:p>
            <a:r>
              <a:rPr lang="en-US" dirty="0" err="1"/>
              <a:t>Integregrate</a:t>
            </a:r>
            <a:r>
              <a:rPr lang="en-US" dirty="0"/>
              <a:t> bootstrap5 </a:t>
            </a:r>
            <a:r>
              <a:rPr lang="en-US" dirty="0" err="1"/>
              <a:t>cdn</a:t>
            </a:r>
            <a:r>
              <a:rPr lang="en-US" dirty="0"/>
              <a:t> in index.html</a:t>
            </a:r>
          </a:p>
          <a:p>
            <a:r>
              <a:rPr lang="en-US" dirty="0"/>
              <a:t>In </a:t>
            </a:r>
            <a:r>
              <a:rPr lang="en-US" dirty="0" err="1"/>
              <a:t>src</a:t>
            </a:r>
            <a:r>
              <a:rPr lang="en-US" dirty="0"/>
              <a:t> create folders: common, components</a:t>
            </a:r>
          </a:p>
          <a:p>
            <a:r>
              <a:rPr lang="en-US" dirty="0"/>
              <a:t>In common folder: </a:t>
            </a:r>
            <a:r>
              <a:rPr lang="en-US" dirty="0" err="1"/>
              <a:t>Header.jsx</a:t>
            </a:r>
            <a:r>
              <a:rPr lang="en-US" dirty="0"/>
              <a:t>, </a:t>
            </a:r>
            <a:r>
              <a:rPr lang="en-US" dirty="0" err="1"/>
              <a:t>Nav.jsx</a:t>
            </a:r>
            <a:r>
              <a:rPr lang="en-US" dirty="0"/>
              <a:t> then create react scaffolds for both</a:t>
            </a:r>
          </a:p>
          <a:p>
            <a:r>
              <a:rPr lang="en-PH" dirty="0"/>
              <a:t>Modify header page, then include in index.js</a:t>
            </a:r>
          </a:p>
          <a:p>
            <a:r>
              <a:rPr lang="en-PH" dirty="0"/>
              <a:t>Modify nav component, include nav snippets from bootstrap 5.2, put necessary modifications, then include in header component.</a:t>
            </a:r>
          </a:p>
          <a:p>
            <a:r>
              <a:rPr lang="en-PH" dirty="0"/>
              <a:t>In header include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BrowserRouter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Route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}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"react-router-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dom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PH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from </a:t>
            </a:r>
            <a:r>
              <a:rPr lang="en-PH" sz="14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reactrouter</a:t>
            </a:r>
            <a:r>
              <a:rPr lang="en-PH" sz="14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site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PH" dirty="0"/>
              <a:t>Create Home in components, use </a:t>
            </a:r>
            <a:r>
              <a:rPr lang="en-PH" dirty="0" err="1"/>
              <a:t>rce</a:t>
            </a:r>
            <a:r>
              <a:rPr lang="en-PH" dirty="0"/>
              <a:t> scaffolds, then integrate to route in Header page.</a:t>
            </a:r>
          </a:p>
          <a:p>
            <a:endParaRPr lang="en-PH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842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Login Module Design and configuring Nav with React router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83969"/>
            <a:ext cx="8520600" cy="3416400"/>
          </a:xfrm>
        </p:spPr>
        <p:txBody>
          <a:bodyPr>
            <a:normAutofit/>
          </a:bodyPr>
          <a:lstStyle/>
          <a:p>
            <a:r>
              <a:rPr lang="en-PH" dirty="0"/>
              <a:t>In Nav include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BrowserRouter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Router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Route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Link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}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"react-router-</a:t>
            </a:r>
            <a:r>
              <a:rPr lang="en-US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dom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PH" dirty="0"/>
              <a:t>Create additional pages in components: Profile, Login, Register, Forget. This components must be have routes in header.</a:t>
            </a:r>
          </a:p>
          <a:p>
            <a:r>
              <a:rPr lang="en-PH" dirty="0"/>
              <a:t>In Nav component, change the </a:t>
            </a:r>
            <a:r>
              <a:rPr lang="en-PH" i="1" dirty="0"/>
              <a:t>a</a:t>
            </a:r>
            <a:r>
              <a:rPr lang="en-PH" dirty="0"/>
              <a:t> to </a:t>
            </a:r>
            <a:r>
              <a:rPr lang="en-PH" i="1" dirty="0"/>
              <a:t>Link</a:t>
            </a:r>
            <a:r>
              <a:rPr lang="en-PH" dirty="0"/>
              <a:t>, and </a:t>
            </a:r>
            <a:r>
              <a:rPr lang="en-PH" i="1" dirty="0" err="1"/>
              <a:t>href</a:t>
            </a:r>
            <a:r>
              <a:rPr lang="en-PH" i="1" dirty="0"/>
              <a:t> </a:t>
            </a:r>
            <a:r>
              <a:rPr lang="en-PH" dirty="0"/>
              <a:t> to </a:t>
            </a:r>
            <a:r>
              <a:rPr lang="en-PH" i="1" dirty="0" err="1"/>
              <a:t>to</a:t>
            </a:r>
            <a:r>
              <a:rPr lang="en-PH" i="1" dirty="0"/>
              <a:t> </a:t>
            </a:r>
            <a:r>
              <a:rPr lang="en-PH" dirty="0"/>
              <a:t> with URL.</a:t>
            </a:r>
          </a:p>
          <a:p>
            <a:r>
              <a:rPr lang="en-PH" dirty="0"/>
              <a:t>Make appropriate design for Login page using bootstrap 5</a:t>
            </a:r>
          </a:p>
          <a:p>
            <a:r>
              <a:rPr lang="en-PH" dirty="0"/>
              <a:t>Also get form snippets.</a:t>
            </a:r>
          </a:p>
          <a:p>
            <a:r>
              <a:rPr lang="en-PH" dirty="0"/>
              <a:t>Add a forget link in the Login page, create appropriate forget route in Header.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6282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Register, Forget, Profile module Design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the register module design, copy the necessary login codes to modify</a:t>
            </a:r>
          </a:p>
          <a:p>
            <a:r>
              <a:rPr lang="en-US" dirty="0"/>
              <a:t>Create the forget module design, copy the necessary login codes to modify</a:t>
            </a:r>
          </a:p>
          <a:p>
            <a:r>
              <a:rPr lang="en-US" dirty="0"/>
              <a:t>Create the profile module design, copy the necessary login codes to modify, get a list control snippets from bootstrap</a:t>
            </a:r>
          </a:p>
          <a:p>
            <a:endParaRPr lang="en-PH" dirty="0"/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06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React Login Module and Laravel API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Modify the login, assign name, and integrate on change event, also use </a:t>
            </a:r>
            <a:r>
              <a:rPr lang="en-US" dirty="0" err="1"/>
              <a:t>this.setState</a:t>
            </a:r>
            <a:r>
              <a:rPr lang="en-US" dirty="0"/>
              <a:t> to update state of variables.</a:t>
            </a:r>
          </a:p>
          <a:p>
            <a:r>
              <a:rPr lang="en-US" dirty="0"/>
              <a:t>Check using React Dev Tools in browser.</a:t>
            </a:r>
          </a:p>
          <a:p>
            <a:r>
              <a:rPr lang="en-US" dirty="0"/>
              <a:t>Add </a:t>
            </a:r>
            <a:r>
              <a:rPr lang="en-US" dirty="0" err="1"/>
              <a:t>onSubmit</a:t>
            </a:r>
            <a:r>
              <a:rPr lang="en-US" dirty="0"/>
              <a:t> in form, then create </a:t>
            </a:r>
            <a:r>
              <a:rPr lang="en-US" dirty="0" err="1"/>
              <a:t>this.formSubmit</a:t>
            </a:r>
            <a:r>
              <a:rPr lang="en-US" dirty="0"/>
              <a:t>()</a:t>
            </a:r>
          </a:p>
          <a:p>
            <a:r>
              <a:rPr lang="en-PH" dirty="0"/>
              <a:t>Copy the </a:t>
            </a:r>
            <a:r>
              <a:rPr lang="en-PH" dirty="0" err="1"/>
              <a:t>axios</a:t>
            </a:r>
            <a:r>
              <a:rPr lang="en-PH" dirty="0"/>
              <a:t> post template from https://github.com/axios/axios</a:t>
            </a:r>
          </a:p>
          <a:p>
            <a:r>
              <a:rPr lang="en-PH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axios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axios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PH" dirty="0">
                <a:solidFill>
                  <a:srgbClr val="D4D4D4"/>
                </a:solidFill>
                <a:latin typeface="Consolas" panose="020B0609020204030204" pitchFamily="49" charset="0"/>
              </a:rPr>
              <a:t>Create const data to hold the values to be passed into </a:t>
            </a:r>
            <a:r>
              <a:rPr lang="en-PH" dirty="0" err="1">
                <a:solidFill>
                  <a:srgbClr val="D4D4D4"/>
                </a:solidFill>
                <a:latin typeface="Consolas" panose="020B0609020204030204" pitchFamily="49" charset="0"/>
              </a:rPr>
              <a:t>axios.post</a:t>
            </a:r>
            <a:r>
              <a:rPr lang="en-PH" dirty="0">
                <a:solidFill>
                  <a:srgbClr val="D4D4D4"/>
                </a:solidFill>
                <a:latin typeface="Consolas" panose="020B0609020204030204" pitchFamily="49" charset="0"/>
              </a:rPr>
              <a:t>(params)</a:t>
            </a:r>
          </a:p>
          <a:p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Then pass the data </a:t>
            </a:r>
            <a:r>
              <a:rPr lang="en-PH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axios.post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(‘/</a:t>
            </a:r>
            <a:r>
              <a:rPr lang="en-PH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login’,data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PH" dirty="0"/>
              <a:t>Create base </a:t>
            </a:r>
            <a:r>
              <a:rPr lang="en-PH" dirty="0" err="1"/>
              <a:t>url</a:t>
            </a:r>
            <a:r>
              <a:rPr lang="en-PH" dirty="0"/>
              <a:t> in index.js, </a:t>
            </a:r>
            <a:r>
              <a:rPr lang="en-PH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axios</a:t>
            </a:r>
            <a:r>
              <a:rPr lang="en-PH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defaults</a:t>
            </a:r>
            <a:r>
              <a:rPr lang="en-PH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baseURL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'http://localhost:8000/</a:t>
            </a:r>
            <a:r>
              <a:rPr lang="en-PH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PH" dirty="0"/>
              <a:t>Load the login page, then check the network in the dev tools, click login, payload/preview</a:t>
            </a: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017953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Storing response into </a:t>
            </a:r>
            <a:r>
              <a:rPr lang="en-US" dirty="0" err="1"/>
              <a:t>localstorage</a:t>
            </a:r>
            <a:r>
              <a:rPr lang="en-US" dirty="0"/>
              <a:t>, and redirect to profile.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r>
              <a:rPr lang="en-US" sz="1400" dirty="0"/>
              <a:t>To access </a:t>
            </a:r>
            <a:r>
              <a:rPr lang="en-US" sz="1400" dirty="0" err="1"/>
              <a:t>localstorage</a:t>
            </a:r>
            <a:r>
              <a:rPr lang="en-US" sz="1400" dirty="0"/>
              <a:t>, open dev tools, then select application, then </a:t>
            </a:r>
            <a:r>
              <a:rPr lang="en-US" sz="1400" dirty="0" err="1"/>
              <a:t>localstorage</a:t>
            </a:r>
            <a:r>
              <a:rPr lang="en-US" sz="1400" dirty="0"/>
              <a:t>.</a:t>
            </a:r>
          </a:p>
          <a:p>
            <a:r>
              <a:rPr lang="en-US" sz="1400" dirty="0"/>
              <a:t>Modify login module, then refactor the </a:t>
            </a:r>
            <a:r>
              <a:rPr lang="en-US" sz="1400" dirty="0" err="1"/>
              <a:t>axios</a:t>
            </a:r>
            <a:r>
              <a:rPr lang="en-US" sz="1400" dirty="0"/>
              <a:t> response to store the token to </a:t>
            </a:r>
            <a:r>
              <a:rPr lang="en-US" sz="1400" dirty="0" err="1"/>
              <a:t>localstorage</a:t>
            </a:r>
            <a:r>
              <a:rPr lang="en-US" sz="1400" dirty="0"/>
              <a:t> using state.</a:t>
            </a:r>
          </a:p>
          <a:p>
            <a:r>
              <a:rPr lang="en-US" sz="1400" dirty="0"/>
              <a:t>Also create </a:t>
            </a:r>
            <a:r>
              <a:rPr lang="en-US" sz="1400" dirty="0" err="1"/>
              <a:t>loggedin</a:t>
            </a:r>
            <a:r>
              <a:rPr lang="en-US" sz="1400" dirty="0"/>
              <a:t> state as basis for redirect to profile</a:t>
            </a:r>
          </a:p>
          <a:p>
            <a:r>
              <a:rPr lang="en-US" sz="1400" dirty="0"/>
              <a:t>Create a redirect to profile inside render() before return.</a:t>
            </a:r>
          </a:p>
          <a:p>
            <a:r>
              <a:rPr lang="en-US" sz="1400" dirty="0"/>
              <a:t>Check the login in browser, it should store the token in the application and do redirect to profile.</a:t>
            </a:r>
            <a:endParaRPr lang="en-PH" sz="1400" dirty="0"/>
          </a:p>
          <a:p>
            <a:endParaRPr lang="en-PH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4695E7-F7C7-A203-3923-D2B10B837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506" y="3089012"/>
            <a:ext cx="6305531" cy="136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668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Retrieving Data only When </a:t>
            </a:r>
            <a:r>
              <a:rPr lang="en-US" dirty="0" err="1"/>
              <a:t>loggedin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r>
              <a:rPr lang="en-US" sz="1400" dirty="0"/>
              <a:t>Modify header page, create state for user then create </a:t>
            </a:r>
            <a:r>
              <a:rPr lang="en-US" sz="1400" dirty="0" err="1"/>
              <a:t>componentdidmount</a:t>
            </a:r>
            <a:r>
              <a:rPr lang="en-US" sz="1400" dirty="0"/>
              <a:t> then use </a:t>
            </a:r>
            <a:r>
              <a:rPr lang="en-US" sz="1400" dirty="0" err="1"/>
              <a:t>axios</a:t>
            </a:r>
            <a:r>
              <a:rPr lang="en-US" sz="1400" dirty="0"/>
              <a:t> to get the data. Also </a:t>
            </a:r>
            <a:r>
              <a:rPr lang="en-US" sz="1400" dirty="0" err="1"/>
              <a:t>setUser</a:t>
            </a:r>
            <a:r>
              <a:rPr lang="en-US" sz="1400" dirty="0"/>
              <a:t> state.</a:t>
            </a:r>
          </a:p>
          <a:p>
            <a:r>
              <a:rPr lang="en-US" sz="1400" dirty="0"/>
              <a:t>Include the token in the </a:t>
            </a:r>
            <a:r>
              <a:rPr lang="en-US" sz="1400" dirty="0" err="1"/>
              <a:t>axios</a:t>
            </a:r>
            <a:endParaRPr lang="en-US" sz="1400" dirty="0"/>
          </a:p>
          <a:p>
            <a:r>
              <a:rPr lang="en-PH" sz="1400" dirty="0"/>
              <a:t>Just copy the </a:t>
            </a:r>
            <a:r>
              <a:rPr lang="en-PH" sz="1400" dirty="0" err="1"/>
              <a:t>axios</a:t>
            </a:r>
            <a:r>
              <a:rPr lang="en-PH" sz="1400" dirty="0"/>
              <a:t> from login then do a necessary modification, like removing pass in parameter for data. The response is enough for getting the details.</a:t>
            </a:r>
          </a:p>
          <a:p>
            <a:r>
              <a:rPr lang="en-PH" sz="1400" dirty="0"/>
              <a:t>Do the codes within the class header before the render()</a:t>
            </a:r>
          </a:p>
          <a:p>
            <a:r>
              <a:rPr lang="en-PH" sz="1400" dirty="0"/>
              <a:t>In index.js include the authorization’s bearer token using </a:t>
            </a:r>
            <a:r>
              <a:rPr lang="en-PH" sz="1400" dirty="0" err="1"/>
              <a:t>axios</a:t>
            </a:r>
            <a:r>
              <a:rPr lang="en-PH" sz="1400" dirty="0"/>
              <a:t>.</a:t>
            </a:r>
          </a:p>
          <a:p>
            <a:r>
              <a:rPr lang="en-PH" sz="1400" dirty="0"/>
              <a:t>Make data visible to nav by setting the state in header inside nav component thru props.</a:t>
            </a:r>
          </a:p>
          <a:p>
            <a:r>
              <a:rPr lang="en-PH" sz="1400" dirty="0"/>
              <a:t>Now check the login in the browser, it should now redirect to profile with user data like image below</a:t>
            </a:r>
          </a:p>
          <a:p>
            <a:endParaRPr lang="en-PH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D0EC7E-7EFE-7FCB-F999-CF82F1428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927" y="3246414"/>
            <a:ext cx="4653022" cy="180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14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Displaying the retrieved user data to Profile Page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r>
              <a:rPr lang="en-US" sz="1400" dirty="0"/>
              <a:t>In header, passed in the user data thru props in Profile route.</a:t>
            </a:r>
          </a:p>
          <a:p>
            <a:r>
              <a:rPr lang="en-US" sz="1400" dirty="0"/>
              <a:t>Then extract the user data props in Profile page.</a:t>
            </a:r>
          </a:p>
          <a:p>
            <a:r>
              <a:rPr lang="en-US" sz="1400" dirty="0"/>
              <a:t>Then embed the variables containing the values.</a:t>
            </a:r>
          </a:p>
          <a:p>
            <a:r>
              <a:rPr lang="en-US" sz="1400" dirty="0"/>
              <a:t>Then test the Page by going first to login </a:t>
            </a:r>
            <a:r>
              <a:rPr lang="en-US" sz="1400" dirty="0" err="1"/>
              <a:t>api</a:t>
            </a:r>
            <a:r>
              <a:rPr lang="en-US" sz="1400" dirty="0"/>
              <a:t> then it will redirect to profile page if logged in.</a:t>
            </a:r>
          </a:p>
          <a:p>
            <a:r>
              <a:rPr lang="en-US" sz="1400" dirty="0"/>
              <a:t>Also create </a:t>
            </a:r>
            <a:r>
              <a:rPr lang="en-US" sz="1400" dirty="0">
                <a:solidFill>
                  <a:srgbClr val="FF0000"/>
                </a:solidFill>
              </a:rPr>
              <a:t>a </a:t>
            </a:r>
            <a:r>
              <a:rPr lang="en-US" sz="1400" b="1" dirty="0">
                <a:solidFill>
                  <a:srgbClr val="FF0000"/>
                </a:solidFill>
              </a:rPr>
              <a:t>protected component </a:t>
            </a:r>
            <a:r>
              <a:rPr lang="en-US" sz="1400" dirty="0"/>
              <a:t>to include the profile page, then modify again the header page.</a:t>
            </a:r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371550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the Register Page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>
            <a:normAutofit/>
          </a:bodyPr>
          <a:lstStyle/>
          <a:p>
            <a:r>
              <a:rPr lang="en-US" sz="1400" dirty="0"/>
              <a:t>Copy the logical codes of login page.</a:t>
            </a:r>
          </a:p>
          <a:p>
            <a:r>
              <a:rPr lang="en-US" sz="1400" dirty="0"/>
              <a:t>Do necessary modification on Register page to reflect what should be sent to request.</a:t>
            </a:r>
          </a:p>
          <a:p>
            <a:r>
              <a:rPr lang="en-US" sz="1400" dirty="0"/>
              <a:t>Create new account, then automatically the page will be redirected to Profile page.</a:t>
            </a:r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3039871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Modifying the Nav Component based on Login token(Logout)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82615"/>
            <a:ext cx="8520600" cy="2986260"/>
          </a:xfrm>
        </p:spPr>
        <p:txBody>
          <a:bodyPr>
            <a:normAutofit/>
          </a:bodyPr>
          <a:lstStyle/>
          <a:p>
            <a:r>
              <a:rPr lang="en-US" sz="1400" dirty="0"/>
              <a:t>Modify Nav component by adding logout, buttons, profile to dynamically clear token and replace the navigation button, including hiding profile page.</a:t>
            </a:r>
          </a:p>
          <a:p>
            <a:r>
              <a:rPr lang="en-US" sz="1400" dirty="0"/>
              <a:t>Do necessary modification on Register page to reflect what should be sent to request.</a:t>
            </a:r>
          </a:p>
          <a:p>
            <a:r>
              <a:rPr lang="en-US" sz="1400" dirty="0"/>
              <a:t>Test the app.</a:t>
            </a:r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2404845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Forgot and Reset Password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82615"/>
            <a:ext cx="8520600" cy="2986260"/>
          </a:xfrm>
        </p:spPr>
        <p:txBody>
          <a:bodyPr>
            <a:normAutofit/>
          </a:bodyPr>
          <a:lstStyle/>
          <a:p>
            <a:r>
              <a:rPr lang="en-US" sz="1400" dirty="0"/>
              <a:t>Create reset route.</a:t>
            </a:r>
          </a:p>
          <a:p>
            <a:r>
              <a:rPr lang="en-US" sz="1400" dirty="0"/>
              <a:t>Create reset component.</a:t>
            </a:r>
          </a:p>
          <a:p>
            <a:r>
              <a:rPr lang="en-US" sz="1400" dirty="0"/>
              <a:t>Modify Forget component like login page.</a:t>
            </a:r>
          </a:p>
          <a:p>
            <a:r>
              <a:rPr lang="en-US" sz="1400" dirty="0"/>
              <a:t>Do necessary modification on Forget page to reflect what should be sent to request.</a:t>
            </a:r>
          </a:p>
          <a:p>
            <a:r>
              <a:rPr lang="en-US" sz="1400" dirty="0"/>
              <a:t>Test the app, Check </a:t>
            </a:r>
            <a:r>
              <a:rPr lang="en-US" sz="1400" dirty="0" err="1"/>
              <a:t>mailtrap</a:t>
            </a:r>
            <a:r>
              <a:rPr lang="en-US" sz="1400" dirty="0"/>
              <a:t> and </a:t>
            </a:r>
            <a:r>
              <a:rPr lang="en-US" sz="1400" dirty="0" err="1"/>
              <a:t>password_resets</a:t>
            </a:r>
            <a:r>
              <a:rPr lang="en-US" sz="1400" dirty="0"/>
              <a:t> table.</a:t>
            </a:r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4095478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9AC5-B149-7723-0C0E-5434015A2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</p:spPr>
        <p:txBody>
          <a:bodyPr/>
          <a:lstStyle/>
          <a:p>
            <a:r>
              <a:rPr lang="en-US" dirty="0"/>
              <a:t>Installing passport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A087B-D4D8-0F93-9C77-1BA61BD8A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491112"/>
            <a:ext cx="8520600" cy="3797477"/>
          </a:xfrm>
        </p:spPr>
        <p:txBody>
          <a:bodyPr>
            <a:normAutofit lnSpcReduction="10000"/>
          </a:bodyPr>
          <a:lstStyle/>
          <a:p>
            <a:r>
              <a:rPr lang="en-PH" dirty="0"/>
              <a:t>composer create-project </a:t>
            </a:r>
            <a:r>
              <a:rPr lang="en-PH" dirty="0" err="1"/>
              <a:t>laravel</a:t>
            </a:r>
            <a:r>
              <a:rPr lang="en-PH" dirty="0"/>
              <a:t>/</a:t>
            </a:r>
            <a:r>
              <a:rPr lang="en-PH" dirty="0" err="1"/>
              <a:t>laravel</a:t>
            </a:r>
            <a:r>
              <a:rPr lang="en-PH" dirty="0"/>
              <a:t>:^9.0 </a:t>
            </a:r>
            <a:r>
              <a:rPr lang="en-PH" dirty="0" err="1"/>
              <a:t>passrest</a:t>
            </a:r>
            <a:endParaRPr lang="en-PH" dirty="0"/>
          </a:p>
          <a:p>
            <a:r>
              <a:rPr lang="en-PH" dirty="0" err="1"/>
              <a:t>php</a:t>
            </a:r>
            <a:r>
              <a:rPr lang="en-PH" dirty="0"/>
              <a:t> artisan serve</a:t>
            </a:r>
          </a:p>
          <a:p>
            <a:r>
              <a:rPr lang="en-PH" dirty="0"/>
              <a:t>Create a database passport in phpMyAdmin</a:t>
            </a:r>
          </a:p>
          <a:p>
            <a:r>
              <a:rPr lang="en-PH" dirty="0"/>
              <a:t>Then modify .env to link the passport </a:t>
            </a:r>
            <a:r>
              <a:rPr lang="en-PH" dirty="0" err="1"/>
              <a:t>db</a:t>
            </a:r>
            <a:endParaRPr lang="en-PH" dirty="0"/>
          </a:p>
          <a:p>
            <a:r>
              <a:rPr lang="en-PH" dirty="0" err="1"/>
              <a:t>php</a:t>
            </a:r>
            <a:r>
              <a:rPr lang="en-PH" dirty="0"/>
              <a:t> artisan migrate</a:t>
            </a:r>
          </a:p>
          <a:p>
            <a:r>
              <a:rPr lang="en-PH" dirty="0"/>
              <a:t>composer require </a:t>
            </a:r>
            <a:r>
              <a:rPr lang="en-PH" dirty="0" err="1"/>
              <a:t>laravel</a:t>
            </a:r>
            <a:r>
              <a:rPr lang="en-PH" dirty="0"/>
              <a:t>/passport</a:t>
            </a:r>
          </a:p>
          <a:p>
            <a:r>
              <a:rPr lang="en-PH" dirty="0" err="1"/>
              <a:t>php</a:t>
            </a:r>
            <a:r>
              <a:rPr lang="en-PH" dirty="0"/>
              <a:t> artisan migrate</a:t>
            </a:r>
          </a:p>
          <a:p>
            <a:r>
              <a:rPr lang="en-PH" dirty="0" err="1"/>
              <a:t>php</a:t>
            </a:r>
            <a:r>
              <a:rPr lang="en-PH" dirty="0"/>
              <a:t> artisan </a:t>
            </a:r>
            <a:r>
              <a:rPr lang="en-PH" dirty="0" err="1"/>
              <a:t>passport:install</a:t>
            </a:r>
            <a:endParaRPr lang="en-PH" dirty="0"/>
          </a:p>
          <a:p>
            <a:r>
              <a:rPr lang="en-PH" dirty="0"/>
              <a:t>Copy the keys to .env file </a:t>
            </a:r>
          </a:p>
          <a:p>
            <a:r>
              <a:rPr lang="en-PH" dirty="0"/>
              <a:t>Use </a:t>
            </a:r>
            <a:r>
              <a:rPr lang="en-PH" b="0" i="0" dirty="0" err="1">
                <a:solidFill>
                  <a:srgbClr val="FFCB8B"/>
                </a:solidFill>
                <a:effectLst/>
                <a:latin typeface="source-code-pro"/>
              </a:rPr>
              <a:t>HasApiTokens</a:t>
            </a:r>
            <a:r>
              <a:rPr lang="en-PH" dirty="0">
                <a:solidFill>
                  <a:srgbClr val="BFC7D5"/>
                </a:solidFill>
                <a:latin typeface="source-code-pro"/>
              </a:rPr>
              <a:t> in User model, use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Laravel\Passport\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HasApiTokens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PH" dirty="0">
              <a:solidFill>
                <a:srgbClr val="BFC7D5"/>
              </a:solidFill>
              <a:latin typeface="source-code-pro"/>
            </a:endParaRPr>
          </a:p>
          <a:p>
            <a:r>
              <a:rPr lang="en-PH" dirty="0"/>
              <a:t>Modify  config/auth to include the ff: </a:t>
            </a:r>
          </a:p>
          <a:p>
            <a:r>
              <a:rPr lang="en-PH" dirty="0"/>
              <a:t>Create an </a:t>
            </a:r>
            <a:r>
              <a:rPr lang="en-PH" dirty="0" err="1"/>
              <a:t>AuthController</a:t>
            </a:r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059AC-C635-95C4-777D-C5582A83C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264" y="3545639"/>
            <a:ext cx="234315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54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Displaying messages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82615"/>
            <a:ext cx="8520600" cy="2986260"/>
          </a:xfrm>
        </p:spPr>
        <p:txBody>
          <a:bodyPr>
            <a:normAutofit/>
          </a:bodyPr>
          <a:lstStyle/>
          <a:p>
            <a:r>
              <a:rPr lang="en-US" sz="1400" dirty="0"/>
              <a:t>Modify the Forget component</a:t>
            </a:r>
          </a:p>
          <a:p>
            <a:r>
              <a:rPr lang="en-US" sz="1400" dirty="0"/>
              <a:t>Add necessary codes to reflect form reset, and displaying of messages using b5 alert snippet</a:t>
            </a:r>
          </a:p>
          <a:p>
            <a:r>
              <a:rPr lang="en-US" sz="1400" dirty="0"/>
              <a:t>Test the app if the messages are shown on form.</a:t>
            </a:r>
          </a:p>
          <a:p>
            <a:r>
              <a:rPr lang="en-US" sz="1400" dirty="0"/>
              <a:t>You may also do this in Login page and others.</a:t>
            </a:r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3372579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Completing Reset Password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82615"/>
            <a:ext cx="8520600" cy="2986260"/>
          </a:xfrm>
        </p:spPr>
        <p:txBody>
          <a:bodyPr>
            <a:normAutofit/>
          </a:bodyPr>
          <a:lstStyle/>
          <a:p>
            <a:r>
              <a:rPr lang="en-US" sz="1400" dirty="0"/>
              <a:t>Check </a:t>
            </a:r>
            <a:r>
              <a:rPr lang="en-US" sz="1400" dirty="0" err="1"/>
              <a:t>mailtrap</a:t>
            </a:r>
            <a:r>
              <a:rPr lang="en-US" sz="1400" dirty="0"/>
              <a:t> inbox link if the link is working to forward to reset page in localhost.</a:t>
            </a:r>
          </a:p>
          <a:p>
            <a:r>
              <a:rPr lang="en-US" sz="1400" dirty="0"/>
              <a:t>Modify the reset by copying the register page, alter name to token.</a:t>
            </a:r>
          </a:p>
          <a:p>
            <a:r>
              <a:rPr lang="en-US" sz="1400" dirty="0"/>
              <a:t>Copy the response and message error handling in forget page.</a:t>
            </a:r>
          </a:p>
          <a:p>
            <a:r>
              <a:rPr lang="en-US" sz="1400" dirty="0"/>
              <a:t>Do necessary modification on Reset page to reflect what should be sent to request.</a:t>
            </a:r>
          </a:p>
          <a:p>
            <a:r>
              <a:rPr lang="en-US" sz="1400" dirty="0"/>
              <a:t>Test the app, Check </a:t>
            </a:r>
            <a:r>
              <a:rPr lang="en-US" sz="1400" dirty="0" err="1"/>
              <a:t>mailtrap</a:t>
            </a:r>
            <a:r>
              <a:rPr lang="en-US" sz="1400" dirty="0"/>
              <a:t>, </a:t>
            </a:r>
            <a:r>
              <a:rPr lang="en-US" sz="1400" dirty="0" err="1"/>
              <a:t>password_resets</a:t>
            </a:r>
            <a:r>
              <a:rPr lang="en-US" sz="1400" dirty="0"/>
              <a:t> table, login.</a:t>
            </a:r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21963875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7CFA2-C8DD-9543-1B30-4AA16CF6D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Protecting the login while logged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03ABE-FC2F-60AC-9A73-B112E8329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82615"/>
            <a:ext cx="8520600" cy="2986260"/>
          </a:xfrm>
        </p:spPr>
        <p:txBody>
          <a:bodyPr>
            <a:normAutofit/>
          </a:bodyPr>
          <a:lstStyle/>
          <a:p>
            <a:r>
              <a:rPr lang="en-US" sz="1400" dirty="0"/>
              <a:t>Modify login and add the following</a:t>
            </a:r>
          </a:p>
          <a:p>
            <a:r>
              <a:rPr lang="en-US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redirect to if logged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localStorage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getItem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'token'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 {</a:t>
            </a: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Navigate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replace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'/profile'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/&gt;</a:t>
            </a:r>
            <a:endParaRPr lang="en-US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PH" sz="1400" dirty="0"/>
          </a:p>
        </p:txBody>
      </p:sp>
    </p:spTree>
    <p:extLst>
      <p:ext uri="{BB962C8B-B14F-4D97-AF65-F5344CB8AC3E}">
        <p14:creationId xmlns:p14="http://schemas.microsoft.com/office/powerpoint/2010/main" val="1336073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Google Shape;626;g1c70053998e_0_15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7" name="Google Shape;627;g1c70053998e_0_157"/>
          <p:cNvSpPr txBox="1"/>
          <p:nvPr/>
        </p:nvSpPr>
        <p:spPr>
          <a:xfrm>
            <a:off x="2852852" y="2896475"/>
            <a:ext cx="3438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Thank you!</a:t>
            </a:r>
            <a:endParaRPr sz="1500" b="0" i="0" u="none" strike="noStrike" cap="non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175F-16BB-DEF8-5EEE-8ADF0976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Authentication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1DFED-8F49-7B07-17CF-4D98189AE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Login route in </a:t>
            </a:r>
            <a:r>
              <a:rPr lang="en-US" dirty="0" err="1"/>
              <a:t>api</a:t>
            </a:r>
            <a:r>
              <a:rPr lang="en-US" dirty="0"/>
              <a:t> route</a:t>
            </a:r>
          </a:p>
          <a:p>
            <a:r>
              <a:rPr lang="en-US" dirty="0"/>
              <a:t>Create Login() in </a:t>
            </a:r>
            <a:r>
              <a:rPr lang="en-US" dirty="0" err="1"/>
              <a:t>AuthController</a:t>
            </a:r>
            <a:endParaRPr lang="en-US" dirty="0"/>
          </a:p>
          <a:p>
            <a:r>
              <a:rPr lang="en-US" dirty="0"/>
              <a:t>Use Exception, Auth, User, DB and Hash in </a:t>
            </a:r>
            <a:r>
              <a:rPr lang="en-US" dirty="0" err="1"/>
              <a:t>AuthController</a:t>
            </a:r>
            <a:r>
              <a:rPr lang="en-US" dirty="0"/>
              <a:t> in Login()</a:t>
            </a:r>
          </a:p>
          <a:p>
            <a:r>
              <a:rPr lang="en-US" dirty="0"/>
              <a:t>Complete the instructions for Login()</a:t>
            </a:r>
          </a:p>
          <a:p>
            <a:r>
              <a:rPr lang="en-US" dirty="0"/>
              <a:t>Test the login </a:t>
            </a:r>
            <a:r>
              <a:rPr lang="en-US" dirty="0" err="1"/>
              <a:t>api</a:t>
            </a:r>
            <a:r>
              <a:rPr lang="en-US" dirty="0"/>
              <a:t> route, for invalid err message.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907344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175F-16BB-DEF8-5EEE-8ADF0976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Authentication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1DFED-8F49-7B07-17CF-4D98189AE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Register route in </a:t>
            </a:r>
            <a:r>
              <a:rPr lang="en-US" dirty="0" err="1"/>
              <a:t>api</a:t>
            </a:r>
            <a:r>
              <a:rPr lang="en-US" dirty="0"/>
              <a:t> route</a:t>
            </a:r>
          </a:p>
          <a:p>
            <a:r>
              <a:rPr lang="en-US" dirty="0"/>
              <a:t>Create Register() in </a:t>
            </a:r>
            <a:r>
              <a:rPr lang="en-US" dirty="0" err="1"/>
              <a:t>AuthController</a:t>
            </a:r>
            <a:endParaRPr lang="en-US" dirty="0"/>
          </a:p>
          <a:p>
            <a:r>
              <a:rPr lang="en-US" dirty="0"/>
              <a:t>Create a customized request:  </a:t>
            </a:r>
            <a:r>
              <a:rPr lang="en-US" i="1" dirty="0" err="1"/>
              <a:t>php</a:t>
            </a:r>
            <a:r>
              <a:rPr lang="en-US" i="1" dirty="0"/>
              <a:t> artisan </a:t>
            </a:r>
            <a:r>
              <a:rPr lang="en-US" i="1" dirty="0" err="1"/>
              <a:t>make:request</a:t>
            </a:r>
            <a:r>
              <a:rPr lang="en-US" i="1" dirty="0"/>
              <a:t> </a:t>
            </a:r>
            <a:r>
              <a:rPr lang="en-US" i="1" dirty="0" err="1"/>
              <a:t>RegisterRequest</a:t>
            </a:r>
            <a:endParaRPr lang="en-US" i="1" dirty="0"/>
          </a:p>
          <a:p>
            <a:r>
              <a:rPr lang="en-US" dirty="0"/>
              <a:t>Add this in </a:t>
            </a:r>
            <a:r>
              <a:rPr lang="en-US" dirty="0" err="1"/>
              <a:t>AuthController</a:t>
            </a:r>
            <a:r>
              <a:rPr lang="en-US" dirty="0"/>
              <a:t>: use App\Http\Requests\</a:t>
            </a:r>
            <a:r>
              <a:rPr lang="en-US" dirty="0" err="1"/>
              <a:t>RegisterRequest</a:t>
            </a:r>
            <a:r>
              <a:rPr lang="en-US" dirty="0"/>
              <a:t>;</a:t>
            </a:r>
          </a:p>
          <a:p>
            <a:r>
              <a:rPr lang="en-US" dirty="0"/>
              <a:t>Modify </a:t>
            </a:r>
            <a:r>
              <a:rPr lang="en-US" dirty="0" err="1"/>
              <a:t>RegisterRequest</a:t>
            </a:r>
            <a:r>
              <a:rPr lang="en-US" dirty="0"/>
              <a:t>, authorize, rules</a:t>
            </a:r>
          </a:p>
          <a:p>
            <a:r>
              <a:rPr lang="en-US" dirty="0"/>
              <a:t>Modify Register()</a:t>
            </a:r>
          </a:p>
          <a:p>
            <a:r>
              <a:rPr lang="en-US" dirty="0"/>
              <a:t>Test the register route, then login route</a:t>
            </a:r>
          </a:p>
        </p:txBody>
      </p:sp>
    </p:spTree>
    <p:extLst>
      <p:ext uri="{BB962C8B-B14F-4D97-AF65-F5344CB8AC3E}">
        <p14:creationId xmlns:p14="http://schemas.microsoft.com/office/powerpoint/2010/main" val="2705818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175F-16BB-DEF8-5EEE-8ADF0976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Forgot Password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1DFED-8F49-7B07-17CF-4D98189AE5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an account in mailtrap.io</a:t>
            </a:r>
          </a:p>
          <a:p>
            <a:r>
              <a:rPr lang="en-US" dirty="0"/>
              <a:t>Click start Testing, select inbox, select Laravel 7+ integration</a:t>
            </a:r>
          </a:p>
          <a:p>
            <a:r>
              <a:rPr lang="en-US" dirty="0"/>
              <a:t>Modify the env mail settings by swapping the values from </a:t>
            </a:r>
            <a:r>
              <a:rPr lang="en-US" dirty="0" err="1"/>
              <a:t>mailtrap</a:t>
            </a:r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forgetpassword</a:t>
            </a:r>
            <a:r>
              <a:rPr lang="en-US" dirty="0"/>
              <a:t> route</a:t>
            </a:r>
          </a:p>
          <a:p>
            <a:r>
              <a:rPr lang="en-US" dirty="0"/>
              <a:t>Create </a:t>
            </a:r>
            <a:r>
              <a:rPr lang="en-US" dirty="0" err="1"/>
              <a:t>ForgetController</a:t>
            </a:r>
            <a:r>
              <a:rPr lang="en-US" dirty="0"/>
              <a:t> then copy from </a:t>
            </a:r>
            <a:r>
              <a:rPr lang="en-US" dirty="0" err="1"/>
              <a:t>AuthController</a:t>
            </a:r>
            <a:r>
              <a:rPr lang="en-US" dirty="0"/>
              <a:t> the ff:</a:t>
            </a:r>
          </a:p>
          <a:p>
            <a:pPr marL="114300" indent="0">
              <a:buNone/>
            </a:pPr>
            <a:r>
              <a:rPr lang="en-US" sz="1200" dirty="0"/>
              <a:t>use Illuminate\Support\Facades\Auth;</a:t>
            </a:r>
          </a:p>
          <a:p>
            <a:pPr marL="114300" indent="0">
              <a:buNone/>
            </a:pPr>
            <a:r>
              <a:rPr lang="en-US" sz="1200" dirty="0"/>
              <a:t>use Exception;</a:t>
            </a:r>
          </a:p>
          <a:p>
            <a:pPr marL="114300" indent="0">
              <a:buNone/>
            </a:pPr>
            <a:r>
              <a:rPr lang="en-US" sz="1200" dirty="0"/>
              <a:t>use App\Http\Requests\</a:t>
            </a:r>
            <a:r>
              <a:rPr lang="en-US" sz="1200" dirty="0" err="1"/>
              <a:t>RegisterRequest</a:t>
            </a:r>
            <a:r>
              <a:rPr lang="en-US" sz="1200" dirty="0"/>
              <a:t>;</a:t>
            </a:r>
          </a:p>
          <a:p>
            <a:pPr marL="114300" indent="0">
              <a:buNone/>
            </a:pPr>
            <a:r>
              <a:rPr lang="en-US" sz="1200" dirty="0"/>
              <a:t>use App\Models\User;</a:t>
            </a:r>
          </a:p>
          <a:p>
            <a:pPr marL="114300" indent="0">
              <a:buNone/>
            </a:pPr>
            <a:r>
              <a:rPr lang="en-US" sz="1200" dirty="0"/>
              <a:t>use Illuminate\Support\Facades\DB;</a:t>
            </a:r>
          </a:p>
          <a:p>
            <a:pPr marL="114300" indent="0">
              <a:buNone/>
            </a:pPr>
            <a:r>
              <a:rPr lang="en-US" sz="1200" dirty="0"/>
              <a:t>use Illuminate\Support\Facades\Hash;</a:t>
            </a:r>
          </a:p>
          <a:p>
            <a:r>
              <a:rPr lang="en-US" dirty="0"/>
              <a:t>Create custom request: </a:t>
            </a:r>
            <a:r>
              <a:rPr lang="en-US" dirty="0" err="1"/>
              <a:t>php</a:t>
            </a:r>
            <a:r>
              <a:rPr lang="en-US" dirty="0"/>
              <a:t> artisan </a:t>
            </a:r>
            <a:r>
              <a:rPr lang="en-US" dirty="0" err="1"/>
              <a:t>make:request</a:t>
            </a:r>
            <a:r>
              <a:rPr lang="en-US" dirty="0"/>
              <a:t> </a:t>
            </a:r>
            <a:r>
              <a:rPr lang="en-US" dirty="0" err="1"/>
              <a:t>ForgetRequest</a:t>
            </a:r>
            <a:r>
              <a:rPr lang="en-US" dirty="0"/>
              <a:t> </a:t>
            </a:r>
          </a:p>
          <a:p>
            <a:r>
              <a:rPr lang="en-US" dirty="0"/>
              <a:t>Add </a:t>
            </a:r>
            <a:r>
              <a:rPr lang="en-US" dirty="0" err="1"/>
              <a:t>ForgetRequest</a:t>
            </a:r>
            <a:r>
              <a:rPr lang="en-US" dirty="0"/>
              <a:t> to </a:t>
            </a:r>
            <a:r>
              <a:rPr lang="en-US" dirty="0" err="1"/>
              <a:t>ForgotPassword</a:t>
            </a:r>
            <a:r>
              <a:rPr lang="en-US" dirty="0"/>
              <a:t> Controller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1254ED-4161-FB6B-CA8E-A6468C8B1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3802" y="1511808"/>
            <a:ext cx="1570198" cy="722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03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8175F-16BB-DEF8-5EEE-8ADF0976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Forgot Password (</a:t>
            </a:r>
            <a:r>
              <a:rPr lang="en-US" dirty="0" err="1"/>
              <a:t>cont</a:t>
            </a:r>
            <a:r>
              <a:rPr lang="en-US" dirty="0"/>
              <a:t>)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01DFED-8F49-7B07-17CF-4D98189AE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15899"/>
            <a:ext cx="8520600" cy="3416400"/>
          </a:xfrm>
        </p:spPr>
        <p:txBody>
          <a:bodyPr/>
          <a:lstStyle/>
          <a:p>
            <a:r>
              <a:rPr lang="en-US" dirty="0"/>
              <a:t>Modify </a:t>
            </a:r>
            <a:r>
              <a:rPr lang="en-US" dirty="0" err="1"/>
              <a:t>ForgetController</a:t>
            </a:r>
            <a:r>
              <a:rPr lang="en-US" dirty="0"/>
              <a:t>, create the </a:t>
            </a:r>
            <a:r>
              <a:rPr lang="en-US" dirty="0" err="1"/>
              <a:t>ForgetPassword</a:t>
            </a:r>
            <a:r>
              <a:rPr lang="en-US" dirty="0"/>
              <a:t>()</a:t>
            </a:r>
          </a:p>
          <a:p>
            <a:r>
              <a:rPr lang="en-US" dirty="0"/>
              <a:t> Add validation in </a:t>
            </a:r>
            <a:r>
              <a:rPr lang="en-US" dirty="0" err="1"/>
              <a:t>ForgetRequest</a:t>
            </a:r>
            <a:r>
              <a:rPr lang="en-US" dirty="0"/>
              <a:t>, authorize, rules</a:t>
            </a:r>
          </a:p>
          <a:p>
            <a:r>
              <a:rPr lang="en-US" dirty="0"/>
              <a:t>Modify </a:t>
            </a:r>
            <a:r>
              <a:rPr lang="en-US" dirty="0" err="1"/>
              <a:t>ForgetController</a:t>
            </a:r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ForgetMail</a:t>
            </a:r>
            <a:r>
              <a:rPr lang="en-US" dirty="0"/>
              <a:t>, </a:t>
            </a:r>
            <a:r>
              <a:rPr lang="en-US" dirty="0" err="1"/>
              <a:t>php</a:t>
            </a:r>
            <a:r>
              <a:rPr lang="en-US" dirty="0"/>
              <a:t> artisan </a:t>
            </a:r>
            <a:r>
              <a:rPr lang="en-US" dirty="0" err="1"/>
              <a:t>make:mail</a:t>
            </a:r>
            <a:r>
              <a:rPr lang="en-US" dirty="0"/>
              <a:t> </a:t>
            </a:r>
            <a:r>
              <a:rPr lang="en-US" dirty="0" err="1"/>
              <a:t>ForgetMail</a:t>
            </a:r>
            <a:endParaRPr lang="en-US" dirty="0"/>
          </a:p>
          <a:p>
            <a:r>
              <a:rPr lang="en-US" dirty="0"/>
              <a:t>Use mail and </a:t>
            </a:r>
            <a:r>
              <a:rPr lang="en-US" dirty="0" err="1"/>
              <a:t>forgetMail</a:t>
            </a:r>
            <a:r>
              <a:rPr lang="en-US" dirty="0"/>
              <a:t> in </a:t>
            </a:r>
            <a:r>
              <a:rPr lang="en-US" dirty="0" err="1"/>
              <a:t>ForgetController</a:t>
            </a:r>
            <a:endParaRPr lang="en-US" dirty="0"/>
          </a:p>
          <a:p>
            <a:r>
              <a:rPr lang="en-US" dirty="0"/>
              <a:t>Modify </a:t>
            </a:r>
            <a:r>
              <a:rPr lang="en-US" dirty="0" err="1"/>
              <a:t>ForgetMail</a:t>
            </a:r>
            <a:r>
              <a:rPr lang="en-US" dirty="0"/>
              <a:t>: public $token, __construct, content()</a:t>
            </a:r>
          </a:p>
          <a:p>
            <a:r>
              <a:rPr lang="en-US" dirty="0"/>
              <a:t>Create folder mail in resources/views</a:t>
            </a:r>
          </a:p>
          <a:p>
            <a:r>
              <a:rPr lang="en-US" dirty="0"/>
              <a:t>Create a </a:t>
            </a:r>
            <a:r>
              <a:rPr lang="en-US" dirty="0" err="1"/>
              <a:t>forget.blade.php</a:t>
            </a:r>
            <a:endParaRPr lang="en-US" dirty="0"/>
          </a:p>
          <a:p>
            <a:r>
              <a:rPr lang="en-US" dirty="0"/>
              <a:t>Then Test in Postman the </a:t>
            </a:r>
            <a:r>
              <a:rPr lang="en-US" dirty="0" err="1"/>
              <a:t>forgetpassword</a:t>
            </a:r>
            <a:r>
              <a:rPr lang="en-US" dirty="0"/>
              <a:t> route, use body form-data</a:t>
            </a:r>
          </a:p>
          <a:p>
            <a:r>
              <a:rPr lang="en-US" dirty="0"/>
              <a:t>Check </a:t>
            </a:r>
            <a:r>
              <a:rPr lang="en-US" dirty="0" err="1"/>
              <a:t>mailtrap</a:t>
            </a:r>
            <a:r>
              <a:rPr lang="en-US" dirty="0"/>
              <a:t> if the mail was sent successfully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64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E38F-2E1B-C426-CEC9-7926D0DC3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Reset Password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A2E5B-AE2A-219B-186B-3DCD7B226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Create a </a:t>
            </a:r>
            <a:r>
              <a:rPr lang="en-US" dirty="0" err="1"/>
              <a:t>resetpassword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 route, then create a </a:t>
            </a:r>
            <a:r>
              <a:rPr lang="en-US" dirty="0" err="1"/>
              <a:t>ResetController</a:t>
            </a:r>
            <a:r>
              <a:rPr lang="en-US" dirty="0"/>
              <a:t>.</a:t>
            </a:r>
          </a:p>
          <a:p>
            <a:r>
              <a:rPr lang="en-US" dirty="0"/>
              <a:t>Create </a:t>
            </a:r>
            <a:r>
              <a:rPr lang="en-US" dirty="0" err="1"/>
              <a:t>resetpassword</a:t>
            </a:r>
            <a:r>
              <a:rPr lang="en-US" dirty="0"/>
              <a:t>() in </a:t>
            </a:r>
            <a:r>
              <a:rPr lang="en-US" dirty="0" err="1"/>
              <a:t>resetcontroller</a:t>
            </a:r>
            <a:r>
              <a:rPr lang="en-US" dirty="0"/>
              <a:t>.</a:t>
            </a:r>
          </a:p>
          <a:p>
            <a:r>
              <a:rPr lang="en-US" dirty="0"/>
              <a:t>Copy from </a:t>
            </a:r>
            <a:r>
              <a:rPr lang="en-US" dirty="0" err="1"/>
              <a:t>AuthController</a:t>
            </a:r>
            <a:r>
              <a:rPr lang="en-US" dirty="0"/>
              <a:t> the ff:</a:t>
            </a:r>
          </a:p>
          <a:p>
            <a:pPr marL="114300" indent="0">
              <a:buNone/>
            </a:pPr>
            <a:r>
              <a:rPr lang="en-US" sz="1050" dirty="0"/>
              <a:t>use Illuminate\Support\Facades\Auth;</a:t>
            </a:r>
          </a:p>
          <a:p>
            <a:pPr marL="114300" indent="0">
              <a:buNone/>
            </a:pPr>
            <a:r>
              <a:rPr lang="en-US" sz="1050" dirty="0"/>
              <a:t>use Exception;</a:t>
            </a:r>
          </a:p>
          <a:p>
            <a:pPr marL="114300" indent="0">
              <a:buNone/>
            </a:pPr>
            <a:r>
              <a:rPr lang="en-US" sz="1050" dirty="0"/>
              <a:t>use App\Http\Requests\</a:t>
            </a:r>
            <a:r>
              <a:rPr lang="en-US" sz="1050" dirty="0" err="1"/>
              <a:t>RegisterRequest</a:t>
            </a:r>
            <a:r>
              <a:rPr lang="en-US" sz="1050" dirty="0"/>
              <a:t>;</a:t>
            </a:r>
          </a:p>
          <a:p>
            <a:pPr marL="114300" indent="0">
              <a:buNone/>
            </a:pPr>
            <a:r>
              <a:rPr lang="en-US" sz="1050" dirty="0"/>
              <a:t>use App\Models\User;</a:t>
            </a:r>
          </a:p>
          <a:p>
            <a:pPr marL="114300" indent="0">
              <a:buNone/>
            </a:pPr>
            <a:r>
              <a:rPr lang="en-US" sz="1050" dirty="0"/>
              <a:t>use Illuminate\Support\Facades\DB;</a:t>
            </a:r>
          </a:p>
          <a:p>
            <a:pPr marL="114300" indent="0">
              <a:buNone/>
            </a:pPr>
            <a:r>
              <a:rPr lang="en-US" sz="1050" dirty="0"/>
              <a:t>use Illuminate\Support\Facades\Hash;</a:t>
            </a:r>
          </a:p>
          <a:p>
            <a:r>
              <a:rPr lang="en-US" dirty="0"/>
              <a:t>Create custom request: </a:t>
            </a:r>
            <a:r>
              <a:rPr lang="en-US" dirty="0" err="1"/>
              <a:t>php</a:t>
            </a:r>
            <a:r>
              <a:rPr lang="en-US" dirty="0"/>
              <a:t> artisan </a:t>
            </a:r>
            <a:r>
              <a:rPr lang="en-US" dirty="0" err="1"/>
              <a:t>make:request</a:t>
            </a:r>
            <a:r>
              <a:rPr lang="en-US" dirty="0"/>
              <a:t> </a:t>
            </a:r>
            <a:r>
              <a:rPr lang="en-US" dirty="0" err="1"/>
              <a:t>ResetRequest</a:t>
            </a:r>
            <a:r>
              <a:rPr lang="en-US" dirty="0"/>
              <a:t> </a:t>
            </a:r>
          </a:p>
          <a:p>
            <a:r>
              <a:rPr lang="en-US" dirty="0"/>
              <a:t>Add </a:t>
            </a:r>
            <a:r>
              <a:rPr lang="en-US" dirty="0" err="1"/>
              <a:t>ResetRequest</a:t>
            </a:r>
            <a:r>
              <a:rPr lang="en-US" dirty="0"/>
              <a:t> to </a:t>
            </a:r>
            <a:r>
              <a:rPr lang="en-US" dirty="0" err="1"/>
              <a:t>ResetPassword</a:t>
            </a:r>
            <a:r>
              <a:rPr lang="en-US" dirty="0"/>
              <a:t> Controller</a:t>
            </a:r>
          </a:p>
          <a:p>
            <a:r>
              <a:rPr lang="en-US" dirty="0"/>
              <a:t>Add validation in </a:t>
            </a:r>
            <a:r>
              <a:rPr lang="en-US" dirty="0" err="1"/>
              <a:t>ResetRequest</a:t>
            </a:r>
            <a:r>
              <a:rPr lang="en-US" dirty="0"/>
              <a:t>, authorize, rules</a:t>
            </a:r>
          </a:p>
          <a:p>
            <a:r>
              <a:rPr lang="en-US" dirty="0"/>
              <a:t>Modify the </a:t>
            </a:r>
            <a:r>
              <a:rPr lang="en-US" dirty="0" err="1"/>
              <a:t>ResetController</a:t>
            </a:r>
            <a:r>
              <a:rPr lang="en-US" dirty="0"/>
              <a:t>, add necessary codes.</a:t>
            </a:r>
          </a:p>
          <a:p>
            <a:r>
              <a:rPr lang="en-US" dirty="0"/>
              <a:t>Then Test in Postman the </a:t>
            </a:r>
            <a:r>
              <a:rPr lang="en-US" dirty="0" err="1"/>
              <a:t>resetpassword</a:t>
            </a:r>
            <a:r>
              <a:rPr lang="en-US" dirty="0"/>
              <a:t> route, use body form-data</a:t>
            </a:r>
          </a:p>
          <a:p>
            <a:r>
              <a:rPr lang="en-US" dirty="0"/>
              <a:t>Check the </a:t>
            </a:r>
            <a:r>
              <a:rPr lang="en-US" dirty="0" err="1"/>
              <a:t>password_resets</a:t>
            </a:r>
            <a:r>
              <a:rPr lang="en-US" dirty="0"/>
              <a:t> if deleted, also try to use login route to verify that password has been reset</a:t>
            </a:r>
          </a:p>
          <a:p>
            <a:endParaRPr lang="en-US" dirty="0"/>
          </a:p>
          <a:p>
            <a:pPr marL="114300" indent="0">
              <a:buNone/>
            </a:pPr>
            <a:endParaRPr lang="en-US" sz="1050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80192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E38F-2E1B-C426-CEC9-7926D0DC3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Current User</a:t>
            </a:r>
            <a:endParaRPr lang="en-P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A2E5B-AE2A-219B-186B-3DCD7B226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user </a:t>
            </a:r>
            <a:r>
              <a:rPr lang="en-US" dirty="0" err="1"/>
              <a:t>api</a:t>
            </a:r>
            <a:r>
              <a:rPr lang="en-US" dirty="0"/>
              <a:t> route, then create a </a:t>
            </a:r>
            <a:r>
              <a:rPr lang="en-US" dirty="0" err="1"/>
              <a:t>UserController</a:t>
            </a:r>
            <a:r>
              <a:rPr lang="en-US" dirty="0"/>
              <a:t>.</a:t>
            </a:r>
          </a:p>
          <a:p>
            <a:r>
              <a:rPr lang="en-US" dirty="0"/>
              <a:t>Create user() in </a:t>
            </a:r>
            <a:r>
              <a:rPr lang="en-US" dirty="0" err="1"/>
              <a:t>UserController</a:t>
            </a:r>
            <a:r>
              <a:rPr lang="en-US" dirty="0"/>
              <a:t>.</a:t>
            </a:r>
          </a:p>
          <a:p>
            <a:r>
              <a:rPr lang="en-US" dirty="0"/>
              <a:t>Then Test in Postman the user route, log a user first then copy the token generated and in user route paste in authorization bearer token.</a:t>
            </a:r>
          </a:p>
          <a:p>
            <a:endParaRPr lang="en-US" dirty="0"/>
          </a:p>
          <a:p>
            <a:pPr marL="114300" indent="0">
              <a:buNone/>
            </a:pPr>
            <a:endParaRPr lang="en-US" sz="1050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42309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g1c70053998e_0_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g1c70053998e_0_76"/>
          <p:cNvSpPr txBox="1"/>
          <p:nvPr/>
        </p:nvSpPr>
        <p:spPr>
          <a:xfrm>
            <a:off x="2355141" y="2821313"/>
            <a:ext cx="4659118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Frontend  -  React Passport Authentication</a:t>
            </a:r>
            <a:endParaRPr sz="1500" b="0" i="0" u="none" strike="noStrike" cap="none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9646569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6735</TotalTime>
  <Words>1555</Words>
  <Application>Microsoft Office PowerPoint</Application>
  <PresentationFormat>On-screen Show (16:9)</PresentationFormat>
  <Paragraphs>162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source-code-pro</vt:lpstr>
      <vt:lpstr>Consolas</vt:lpstr>
      <vt:lpstr>Fira Mono</vt:lpstr>
      <vt:lpstr>Barlow Semi Condensed</vt:lpstr>
      <vt:lpstr>Arial</vt:lpstr>
      <vt:lpstr>Simple Light</vt:lpstr>
      <vt:lpstr>PowerPoint Presentation</vt:lpstr>
      <vt:lpstr>Installing passport</vt:lpstr>
      <vt:lpstr>Login Authentication</vt:lpstr>
      <vt:lpstr>Register Authentication</vt:lpstr>
      <vt:lpstr>Forgot Password</vt:lpstr>
      <vt:lpstr>Forgot Password (cont)</vt:lpstr>
      <vt:lpstr>Reset Password</vt:lpstr>
      <vt:lpstr>Current User</vt:lpstr>
      <vt:lpstr>PowerPoint Presentation</vt:lpstr>
      <vt:lpstr>Create react app</vt:lpstr>
      <vt:lpstr>Login Module Design and configuring Nav with React router</vt:lpstr>
      <vt:lpstr>Register, Forget, Profile module Design</vt:lpstr>
      <vt:lpstr>React Login Module and Laravel API</vt:lpstr>
      <vt:lpstr>Storing response into localstorage, and redirect to profile.</vt:lpstr>
      <vt:lpstr>Retrieving Data only When loggedin</vt:lpstr>
      <vt:lpstr>Displaying the retrieved user data to Profile Page</vt:lpstr>
      <vt:lpstr>Creating the Register Page</vt:lpstr>
      <vt:lpstr>Modifying the Nav Component based on Login token(Logout)</vt:lpstr>
      <vt:lpstr>Creating Forgot and Reset Password</vt:lpstr>
      <vt:lpstr>Displaying messages</vt:lpstr>
      <vt:lpstr>Completing Reset Password</vt:lpstr>
      <vt:lpstr>Protecting the login while logged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JacksTrade</dc:creator>
  <cp:lastModifiedBy>Jacksclass</cp:lastModifiedBy>
  <cp:revision>161</cp:revision>
  <dcterms:modified xsi:type="dcterms:W3CDTF">2023-04-15T00:49:38Z</dcterms:modified>
</cp:coreProperties>
</file>